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4"/>
    <p:sldMasterId id="2147483732" r:id="rId5"/>
    <p:sldMasterId id="2147483735" r:id="rId6"/>
  </p:sldMasterIdLst>
  <p:notesMasterIdLst>
    <p:notesMasterId r:id="rId8"/>
  </p:notesMasterIdLst>
  <p:sldIdLst>
    <p:sldId id="27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949BBA-8CFF-418F-8C4A-5AF0AA9DB0F2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04" userDrawn="1">
          <p15:clr>
            <a:srgbClr val="A4A3A4"/>
          </p15:clr>
        </p15:guide>
        <p15:guide id="2" pos="3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9E5700-4B8B-5928-8EAA-09D8C25037CC}" name="cynthia.hsu@hq.doe.gov" initials="cy" userId="S::urn:spo:guest#cynthia.hsu@hq.doe.gov::" providerId="AD"/>
  <p188:author id="{A0F4DE16-3C85-52A0-9AF4-97F6674FEBB2}" name="Callot, Emily" initials="EC" userId="S::ecallot@rti.org::6977f086-366d-424d-8c12-40ed93ef8942" providerId="AD"/>
  <p188:author id="{BDD15029-5930-B86B-DF71-C4CA2FA3ADFC}" name="Moot, Taylor" initials="" userId="S::tmoot@rti.org::71bbbc3f-d254-4f18-b2ce-585a333b4f86" providerId="AD"/>
  <p188:author id="{84153031-6A08-AC94-41E7-860EC8A222F9}" name="Rieth, Kirsten" initials="RK" userId="S::krieth@rti.org::1ea0e6c0-e874-4e90-b533-58c80ce48472" providerId="AD"/>
  <p188:author id="{0E030643-4FBA-CA64-368D-414569CB1705}" name="McGrath, Kathryn" initials="KM" userId="S::kathryn.mcgrath@hq.doe.gov::4c40a1ed-ae99-4bbb-a0d0-1bdca6589398" providerId="AD"/>
  <p188:author id="{C1C10647-9E29-19E7-A904-A2D59330AD5C}" name="Pizzutti, Julia" initials="" userId="S::julia.pizzutti@hq.doe.gov::51afefab-2dbf-4436-8ed8-85ea86078f5d" providerId="AD"/>
  <p188:author id="{4127C663-A742-32BF-7697-66EB4F195FC2}" name="Pielli, Katrina" initials="KP" userId="S::katrina.pielli@hq.doe.gov::761ff21b-a834-47e5-8b26-51d4c092fe44" providerId="AD"/>
  <p188:author id="{B07E1B74-2795-0E4E-D6A9-45308E53C43E}" name="Hsu, Cynthia" initials="CH" userId="S::cynthia.hsu@hq.doe.gov::0b55ec04-fb52-4208-b138-0de7287af2c2" providerId="AD"/>
  <p188:author id="{3059927B-6F55-2F8E-FB64-E5D550DD2E69}" name="Barwick, Fania" initials="BF" userId="S::fania.barwick@hq.doe.gov::e6fd7612-bfce-44ba-b1e9-896160e3b6d3" providerId="AD"/>
  <p188:author id="{519FF085-EAC9-0ED4-5C62-A54E1E6C6E92}" name="Penaherrera, Sandra" initials="" userId="S::Sandra.Penaherrera@HQ.DOE.Gov::63a5718e-661e-424d-bddd-3141bf2e48d8" providerId="AD"/>
  <p188:author id="{00E4A08B-8C6A-5755-0270-832EDBC7D044}" name="Johnson, Alexandra (FELLOW)" initials="AJ" userId="S::alexandra.johnson@ee.doe.gov::298ec505-c7cf-48ff-8c6a-992a364a1bcb" providerId="AD"/>
  <p188:author id="{BCADC08F-CC9C-11D6-F020-39BD0CDA9160}" name="Pimentel-everett, Isabel" initials="MP" userId="S::Isabel.Pimentel-Everett@hq.doe.gov::47c05490-56c1-4db4-9fca-849b4d9de5fc" providerId="AD"/>
  <p188:author id="{CE30F3A8-63CB-67FC-648C-788FFED56295}" name="chelsea.mervenne@hq.doe.gov" initials="ch" userId="S::urn:spo:guest#chelsea.mervenne@hq.doe.gov::" providerId="AD"/>
  <p188:author id="{72377EAD-A41C-0F60-C748-CEED7CA55307}" name="caleb.woodall@hq.doe.gov" initials="ca" userId="S::urn:spo:guest#caleb.woodall@hq.doe.gov::" providerId="AD"/>
  <p188:author id="{CC0DC0B3-5A95-7799-F5AE-F6862AF03B7D}" name="Camello (she/her), Meghan" initials="MC" userId="S::mcamello@rti.org::d22068c4-469f-43f1-b56a-b8736b0349be" providerId="AD"/>
  <p188:author id="{5B04ADE3-B32D-CDDF-67CC-272EA069AA3E}" name="Woodall, Caleb" initials="CW" userId="S::caleb.woodall@hq.doe.gov::b1993756-14a8-4f38-9a5a-ca9edd3e058e" providerId="AD"/>
  <p188:author id="{3388DEEF-68B5-64B1-8440-003B6D043DF1}" name="Pfeiffer, Kyra" initials="KP" userId="S::kyrapfeiffer@rti.org::39ed41fc-f380-49dc-ad5e-fe7521a56ce0" providerId="AD"/>
  <p188:author id="{CF3676F2-1200-DB20-6A38-4AD8D7154AB5}" name="Redcorn, Raymond" initials="" userId="S::raymond.redcorn@hq.doe.gov::5bb5b42d-84f1-4545-8ca9-e18babef237e" providerId="AD"/>
  <p188:author id="{1F98EDF7-D8F6-0147-9730-0F2797244308}" name="Penaherrera, Sandra" initials="SP" userId="S::sandra.penaherrera@hq.doe.gov::63a5718e-661e-424d-bddd-3141bf2e48d8" providerId="AD"/>
  <p188:author id="{F0487EF8-28EB-4CCB-B1BF-66DDE4DE1F2F}" name="Lindaas, Stephen" initials="SL" userId="S::stephen.lindaas@hq.doe.gov::d2f6c22a-d619-466f-ab64-206b1aa219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45"/>
    <a:srgbClr val="006234"/>
    <a:srgbClr val="1BFF94"/>
    <a:srgbClr val="264A20"/>
    <a:srgbClr val="213E9A"/>
    <a:srgbClr val="7CB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/>
    <p:restoredTop sz="94744"/>
  </p:normalViewPr>
  <p:slideViewPr>
    <p:cSldViewPr snapToGrid="0">
      <p:cViewPr varScale="1">
        <p:scale>
          <a:sx n="115" d="100"/>
          <a:sy n="115" d="100"/>
        </p:scale>
        <p:origin x="608" y="184"/>
      </p:cViewPr>
      <p:guideLst>
        <p:guide orient="horz" pos="1104"/>
        <p:guide pos="3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Keown Wessler, Garrett" userId="ec056606-40a7-4414-9277-fb1acf8e7c2b" providerId="ADAL" clId="{5CF7BAC3-36DF-550F-8A4E-7C55E21E315E}"/>
    <pc:docChg chg="undo custSel addSld delSld modSld sldOrd addMainMaster delMainMaster modMainMaster modSection">
      <pc:chgData name="McKeown Wessler, Garrett" userId="ec056606-40a7-4414-9277-fb1acf8e7c2b" providerId="ADAL" clId="{5CF7BAC3-36DF-550F-8A4E-7C55E21E315E}" dt="2026-08-27T13:36:06.872" v="82" actId="2696"/>
      <pc:docMkLst>
        <pc:docMk/>
      </pc:docMkLst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2331880030" sldId="257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2372937574" sldId="266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2788324747" sldId="268"/>
        </pc:sldMkLst>
      </pc:sldChg>
      <pc:sldChg chg="modSp add del mod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3836944199" sldId="271"/>
        </pc:sldMkLst>
        <pc:spChg chg="mod">
          <ac:chgData name="McKeown Wessler, Garrett" userId="ec056606-40a7-4414-9277-fb1acf8e7c2b" providerId="ADAL" clId="{5CF7BAC3-36DF-550F-8A4E-7C55E21E315E}" dt="2026-08-27T13:29:16.196" v="62" actId="207"/>
          <ac:spMkLst>
            <pc:docMk/>
            <pc:sldMk cId="3836944199" sldId="271"/>
            <ac:spMk id="3" creationId="{DDE17631-AC95-5A51-567A-8B1794877182}"/>
          </ac:spMkLst>
        </pc:spChg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1343934918" sldId="275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686416172" sldId="276"/>
        </pc:sldMkLst>
      </pc:sldChg>
      <pc:sldChg chg="addSp delSp modSp add del mod ord">
        <pc:chgData name="McKeown Wessler, Garrett" userId="ec056606-40a7-4414-9277-fb1acf8e7c2b" providerId="ADAL" clId="{5CF7BAC3-36DF-550F-8A4E-7C55E21E315E}" dt="2026-08-27T13:35:27.338" v="81" actId="2711"/>
        <pc:sldMkLst>
          <pc:docMk/>
          <pc:sldMk cId="496818317" sldId="278"/>
        </pc:sldMkLst>
        <pc:spChg chg="del">
          <ac:chgData name="McKeown Wessler, Garrett" userId="ec056606-40a7-4414-9277-fb1acf8e7c2b" providerId="ADAL" clId="{5CF7BAC3-36DF-550F-8A4E-7C55E21E315E}" dt="2026-08-27T13:29:34.773" v="65" actId="478"/>
          <ac:spMkLst>
            <pc:docMk/>
            <pc:sldMk cId="496818317" sldId="278"/>
            <ac:spMk id="2" creationId="{F477235A-688A-2EC0-11CC-014023988AA6}"/>
          </ac:spMkLst>
        </pc:spChg>
        <pc:spChg chg="del">
          <ac:chgData name="McKeown Wessler, Garrett" userId="ec056606-40a7-4414-9277-fb1acf8e7c2b" providerId="ADAL" clId="{5CF7BAC3-36DF-550F-8A4E-7C55E21E315E}" dt="2026-08-27T13:27:49.035" v="7" actId="478"/>
          <ac:spMkLst>
            <pc:docMk/>
            <pc:sldMk cId="496818317" sldId="278"/>
            <ac:spMk id="3" creationId="{C014D961-5986-3945-D242-9FF9954E257E}"/>
          </ac:spMkLst>
        </pc:spChg>
        <pc:spChg chg="mod">
          <ac:chgData name="McKeown Wessler, Garrett" userId="ec056606-40a7-4414-9277-fb1acf8e7c2b" providerId="ADAL" clId="{5CF7BAC3-36DF-550F-8A4E-7C55E21E315E}" dt="2026-08-27T13:28:17.340" v="33" actId="1036"/>
          <ac:spMkLst>
            <pc:docMk/>
            <pc:sldMk cId="496818317" sldId="278"/>
            <ac:spMk id="5" creationId="{452C1DCF-5AAE-FE9B-1703-EB50144470FE}"/>
          </ac:spMkLst>
        </pc:spChg>
        <pc:spChg chg="add mod">
          <ac:chgData name="McKeown Wessler, Garrett" userId="ec056606-40a7-4414-9277-fb1acf8e7c2b" providerId="ADAL" clId="{5CF7BAC3-36DF-550F-8A4E-7C55E21E315E}" dt="2026-08-27T13:29:26.517" v="64" actId="207"/>
          <ac:spMkLst>
            <pc:docMk/>
            <pc:sldMk cId="496818317" sldId="278"/>
            <ac:spMk id="6" creationId="{4AFCE995-B507-843E-3858-4A5CAFC25CED}"/>
          </ac:spMkLst>
        </pc:spChg>
        <pc:spChg chg="del">
          <ac:chgData name="McKeown Wessler, Garrett" userId="ec056606-40a7-4414-9277-fb1acf8e7c2b" providerId="ADAL" clId="{5CF7BAC3-36DF-550F-8A4E-7C55E21E315E}" dt="2026-08-27T13:27:49.035" v="7" actId="478"/>
          <ac:spMkLst>
            <pc:docMk/>
            <pc:sldMk cId="496818317" sldId="278"/>
            <ac:spMk id="7" creationId="{38447790-94CF-A741-3A13-E7EF0F62B23C}"/>
          </ac:spMkLst>
        </pc:spChg>
        <pc:spChg chg="del">
          <ac:chgData name="McKeown Wessler, Garrett" userId="ec056606-40a7-4414-9277-fb1acf8e7c2b" providerId="ADAL" clId="{5CF7BAC3-36DF-550F-8A4E-7C55E21E315E}" dt="2026-08-27T13:27:49.035" v="7" actId="478"/>
          <ac:spMkLst>
            <pc:docMk/>
            <pc:sldMk cId="496818317" sldId="278"/>
            <ac:spMk id="8" creationId="{936F134A-005E-7F6B-8749-2AF76AA7B1D6}"/>
          </ac:spMkLst>
        </pc:spChg>
        <pc:spChg chg="add mod">
          <ac:chgData name="McKeown Wessler, Garrett" userId="ec056606-40a7-4414-9277-fb1acf8e7c2b" providerId="ADAL" clId="{5CF7BAC3-36DF-550F-8A4E-7C55E21E315E}" dt="2026-08-27T13:33:36.974" v="73" actId="1076"/>
          <ac:spMkLst>
            <pc:docMk/>
            <pc:sldMk cId="496818317" sldId="278"/>
            <ac:spMk id="10" creationId="{CF1374FB-D61A-D5E2-3F5D-B6AF32022B53}"/>
          </ac:spMkLst>
        </pc:spChg>
        <pc:spChg chg="add del mod">
          <ac:chgData name="McKeown Wessler, Garrett" userId="ec056606-40a7-4414-9277-fb1acf8e7c2b" providerId="ADAL" clId="{5CF7BAC3-36DF-550F-8A4E-7C55E21E315E}" dt="2026-08-27T13:30:38.801" v="69" actId="478"/>
          <ac:spMkLst>
            <pc:docMk/>
            <pc:sldMk cId="496818317" sldId="278"/>
            <ac:spMk id="11" creationId="{32FD4EF9-0EE7-D5A1-B32C-2951FBE5C3D1}"/>
          </ac:spMkLst>
        </pc:spChg>
        <pc:spChg chg="mod">
          <ac:chgData name="McKeown Wessler, Garrett" userId="ec056606-40a7-4414-9277-fb1acf8e7c2b" providerId="ADAL" clId="{5CF7BAC3-36DF-550F-8A4E-7C55E21E315E}" dt="2026-08-27T13:28:17.340" v="33" actId="1036"/>
          <ac:spMkLst>
            <pc:docMk/>
            <pc:sldMk cId="496818317" sldId="278"/>
            <ac:spMk id="12" creationId="{E450BF88-06F0-06A8-7501-E789BBDE08F3}"/>
          </ac:spMkLst>
        </pc:spChg>
        <pc:spChg chg="add mod">
          <ac:chgData name="McKeown Wessler, Garrett" userId="ec056606-40a7-4414-9277-fb1acf8e7c2b" providerId="ADAL" clId="{5CF7BAC3-36DF-550F-8A4E-7C55E21E315E}" dt="2026-08-27T13:28:17.340" v="33" actId="1036"/>
          <ac:spMkLst>
            <pc:docMk/>
            <pc:sldMk cId="496818317" sldId="278"/>
            <ac:spMk id="13" creationId="{DD05B34D-4B56-E745-2F7A-18EE0E67EEBA}"/>
          </ac:spMkLst>
        </pc:spChg>
        <pc:spChg chg="add mod">
          <ac:chgData name="McKeown Wessler, Garrett" userId="ec056606-40a7-4414-9277-fb1acf8e7c2b" providerId="ADAL" clId="{5CF7BAC3-36DF-550F-8A4E-7C55E21E315E}" dt="2026-08-27T13:35:27.338" v="81" actId="2711"/>
          <ac:spMkLst>
            <pc:docMk/>
            <pc:sldMk cId="496818317" sldId="278"/>
            <ac:spMk id="14" creationId="{2C19E6A6-E7B0-B0EF-E692-533DA3FB7CCD}"/>
          </ac:spMkLst>
        </pc:spChg>
        <pc:spChg chg="add mod">
          <ac:chgData name="McKeown Wessler, Garrett" userId="ec056606-40a7-4414-9277-fb1acf8e7c2b" providerId="ADAL" clId="{5CF7BAC3-36DF-550F-8A4E-7C55E21E315E}" dt="2026-08-27T13:28:45.206" v="37" actId="1076"/>
          <ac:spMkLst>
            <pc:docMk/>
            <pc:sldMk cId="496818317" sldId="278"/>
            <ac:spMk id="15" creationId="{683DB2DB-FED1-EEFE-D48A-5A3468EB2B2C}"/>
          </ac:spMkLst>
        </pc:spChg>
        <pc:spChg chg="mod">
          <ac:chgData name="McKeown Wessler, Garrett" userId="ec056606-40a7-4414-9277-fb1acf8e7c2b" providerId="ADAL" clId="{5CF7BAC3-36DF-550F-8A4E-7C55E21E315E}" dt="2026-08-27T13:28:51.518" v="56" actId="1036"/>
          <ac:spMkLst>
            <pc:docMk/>
            <pc:sldMk cId="496818317" sldId="278"/>
            <ac:spMk id="16" creationId="{6A11CD30-38E9-94B7-F96F-1E9A4E75790D}"/>
          </ac:spMkLst>
        </pc:spChg>
        <pc:spChg chg="add mod">
          <ac:chgData name="McKeown Wessler, Garrett" userId="ec056606-40a7-4414-9277-fb1acf8e7c2b" providerId="ADAL" clId="{5CF7BAC3-36DF-550F-8A4E-7C55E21E315E}" dt="2026-08-27T13:28:51.518" v="56" actId="1036"/>
          <ac:spMkLst>
            <pc:docMk/>
            <pc:sldMk cId="496818317" sldId="278"/>
            <ac:spMk id="17" creationId="{B18AA4A5-3BD8-2611-68B2-92672627690F}"/>
          </ac:spMkLst>
        </pc:spChg>
        <pc:spChg chg="add mod">
          <ac:chgData name="McKeown Wessler, Garrett" userId="ec056606-40a7-4414-9277-fb1acf8e7c2b" providerId="ADAL" clId="{5CF7BAC3-36DF-550F-8A4E-7C55E21E315E}" dt="2026-08-27T13:28:51.518" v="56" actId="1036"/>
          <ac:spMkLst>
            <pc:docMk/>
            <pc:sldMk cId="496818317" sldId="278"/>
            <ac:spMk id="18" creationId="{889A7686-CFEA-1132-1E78-32CB9E5C2517}"/>
          </ac:spMkLst>
        </pc:spChg>
        <pc:spChg chg="add mod">
          <ac:chgData name="McKeown Wessler, Garrett" userId="ec056606-40a7-4414-9277-fb1acf8e7c2b" providerId="ADAL" clId="{5CF7BAC3-36DF-550F-8A4E-7C55E21E315E}" dt="2026-08-27T13:28:51.518" v="56" actId="1036"/>
          <ac:spMkLst>
            <pc:docMk/>
            <pc:sldMk cId="496818317" sldId="278"/>
            <ac:spMk id="19" creationId="{EB1BD62E-F207-91CC-76CB-28F790B969DA}"/>
          </ac:spMkLst>
        </pc:spChg>
        <pc:spChg chg="mod">
          <ac:chgData name="McKeown Wessler, Garrett" userId="ec056606-40a7-4414-9277-fb1acf8e7c2b" providerId="ADAL" clId="{5CF7BAC3-36DF-550F-8A4E-7C55E21E315E}" dt="2026-08-27T13:28:51.518" v="56" actId="1036"/>
          <ac:spMkLst>
            <pc:docMk/>
            <pc:sldMk cId="496818317" sldId="278"/>
            <ac:spMk id="20" creationId="{579570DD-4AEB-50BD-DDB4-F74DF4641B94}"/>
          </ac:spMkLst>
        </pc:spChg>
        <pc:spChg chg="add mod">
          <ac:chgData name="McKeown Wessler, Garrett" userId="ec056606-40a7-4414-9277-fb1acf8e7c2b" providerId="ADAL" clId="{5CF7BAC3-36DF-550F-8A4E-7C55E21E315E}" dt="2026-08-27T13:28:51.518" v="56" actId="1036"/>
          <ac:spMkLst>
            <pc:docMk/>
            <pc:sldMk cId="496818317" sldId="278"/>
            <ac:spMk id="22" creationId="{6B3982B4-0DE8-71E6-FCB5-554036800B65}"/>
          </ac:spMkLst>
        </pc:spChg>
        <pc:spChg chg="add mod">
          <ac:chgData name="McKeown Wessler, Garrett" userId="ec056606-40a7-4414-9277-fb1acf8e7c2b" providerId="ADAL" clId="{5CF7BAC3-36DF-550F-8A4E-7C55E21E315E}" dt="2026-08-27T13:30:39.434" v="70"/>
          <ac:spMkLst>
            <pc:docMk/>
            <pc:sldMk cId="496818317" sldId="278"/>
            <ac:spMk id="23" creationId="{BD4F7F7B-0890-DD77-F6B2-FEB750BE787D}"/>
          </ac:spMkLst>
        </pc:spChg>
        <pc:spChg chg="add del mod">
          <ac:chgData name="McKeown Wessler, Garrett" userId="ec056606-40a7-4414-9277-fb1acf8e7c2b" providerId="ADAL" clId="{5CF7BAC3-36DF-550F-8A4E-7C55E21E315E}" dt="2026-08-27T13:33:38.995" v="74" actId="478"/>
          <ac:spMkLst>
            <pc:docMk/>
            <pc:sldMk cId="496818317" sldId="278"/>
            <ac:spMk id="24" creationId="{C6C0D0EC-646C-7DDA-15CC-32023FB54CC2}"/>
          </ac:spMkLst>
        </pc:spChg>
        <pc:graphicFrameChg chg="mod">
          <ac:chgData name="McKeown Wessler, Garrett" userId="ec056606-40a7-4414-9277-fb1acf8e7c2b" providerId="ADAL" clId="{5CF7BAC3-36DF-550F-8A4E-7C55E21E315E}" dt="2026-08-27T13:28:51.518" v="56" actId="1036"/>
          <ac:graphicFrameMkLst>
            <pc:docMk/>
            <pc:sldMk cId="496818317" sldId="278"/>
            <ac:graphicFrameMk id="21" creationId="{107F4115-42DF-03B2-4C35-C5CAD2844FDC}"/>
          </ac:graphicFrameMkLst>
        </pc:graphicFrameChg>
        <pc:picChg chg="del">
          <ac:chgData name="McKeown Wessler, Garrett" userId="ec056606-40a7-4414-9277-fb1acf8e7c2b" providerId="ADAL" clId="{5CF7BAC3-36DF-550F-8A4E-7C55E21E315E}" dt="2026-08-27T13:27:49.035" v="7" actId="478"/>
          <ac:picMkLst>
            <pc:docMk/>
            <pc:sldMk cId="496818317" sldId="278"/>
            <ac:picMk id="4" creationId="{D2710E2F-613A-1631-9CCD-B7A2E2A3A519}"/>
          </ac:picMkLst>
        </pc:picChg>
        <pc:picChg chg="del">
          <ac:chgData name="McKeown Wessler, Garrett" userId="ec056606-40a7-4414-9277-fb1acf8e7c2b" providerId="ADAL" clId="{5CF7BAC3-36DF-550F-8A4E-7C55E21E315E}" dt="2026-08-27T13:27:49.035" v="7" actId="478"/>
          <ac:picMkLst>
            <pc:docMk/>
            <pc:sldMk cId="496818317" sldId="278"/>
            <ac:picMk id="9" creationId="{8F5FEE55-A068-AB1B-E167-21662D3A0679}"/>
          </ac:picMkLst>
        </pc:picChg>
      </pc:sldChg>
      <pc:sldChg chg="addSp modSp new del mod">
        <pc:chgData name="McKeown Wessler, Garrett" userId="ec056606-40a7-4414-9277-fb1acf8e7c2b" providerId="ADAL" clId="{5CF7BAC3-36DF-550F-8A4E-7C55E21E315E}" dt="2026-08-27T13:36:06.872" v="82" actId="2696"/>
        <pc:sldMkLst>
          <pc:docMk/>
          <pc:sldMk cId="3757866637" sldId="279"/>
        </pc:sldMkLst>
        <pc:spChg chg="add mod">
          <ac:chgData name="McKeown Wessler, Garrett" userId="ec056606-40a7-4414-9277-fb1acf8e7c2b" providerId="ADAL" clId="{5CF7BAC3-36DF-550F-8A4E-7C55E21E315E}" dt="2026-08-27T13:35:11.984" v="80" actId="20577"/>
          <ac:spMkLst>
            <pc:docMk/>
            <pc:sldMk cId="3757866637" sldId="279"/>
            <ac:spMk id="3" creationId="{E3E35F47-D9B0-A1B6-4597-C2BBB3772CA3}"/>
          </ac:spMkLst>
        </pc:spChg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4234224161" sldId="2147472559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3756065241" sldId="2147472565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3951973214" sldId="2147472570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1784394557" sldId="2147472591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2668298209" sldId="2147482770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3609792542" sldId="2147482771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1354986668" sldId="2147482775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655599342" sldId="2147482782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2579257398" sldId="2147482783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445519885" sldId="2147482787"/>
        </pc:sldMkLst>
      </pc:sldChg>
      <pc:sldChg chg="addSp delSp modSp del mod ord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1791522040" sldId="2147482788"/>
        </pc:sldMkLst>
        <pc:spChg chg="add del mod">
          <ac:chgData name="McKeown Wessler, Garrett" userId="ec056606-40a7-4414-9277-fb1acf8e7c2b" providerId="ADAL" clId="{5CF7BAC3-36DF-550F-8A4E-7C55E21E315E}" dt="2026-08-27T13:29:05.864" v="61"/>
          <ac:spMkLst>
            <pc:docMk/>
            <pc:sldMk cId="1791522040" sldId="2147482788"/>
            <ac:spMk id="3" creationId="{3F098EE1-8103-E5AD-91E1-5410BB5F8E60}"/>
          </ac:spMkLst>
        </pc:spChg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2878449413" sldId="2147482789"/>
        </pc:sldMkLst>
      </pc:sldChg>
      <pc:sldChg chg="new del">
        <pc:chgData name="McKeown Wessler, Garrett" userId="ec056606-40a7-4414-9277-fb1acf8e7c2b" providerId="ADAL" clId="{5CF7BAC3-36DF-550F-8A4E-7C55E21E315E}" dt="2026-08-27T13:27:41.339" v="3" actId="680"/>
        <pc:sldMkLst>
          <pc:docMk/>
          <pc:sldMk cId="3385603380" sldId="2147482789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1832870304" sldId="2147482790"/>
        </pc:sldMkLst>
      </pc:sldChg>
      <pc:sldChg chg="add del">
        <pc:chgData name="McKeown Wessler, Garrett" userId="ec056606-40a7-4414-9277-fb1acf8e7c2b" providerId="ADAL" clId="{5CF7BAC3-36DF-550F-8A4E-7C55E21E315E}" dt="2026-08-27T13:29:59.458" v="67" actId="2696"/>
        <pc:sldMkLst>
          <pc:docMk/>
          <pc:sldMk cId="1474851449" sldId="2147482791"/>
        </pc:sldMkLst>
      </pc:sldChg>
      <pc:sldMasterChg chg="add del addSldLayout delSldLayout modSldLayout sldLayoutOrd">
        <pc:chgData name="McKeown Wessler, Garrett" userId="ec056606-40a7-4414-9277-fb1acf8e7c2b" providerId="ADAL" clId="{5CF7BAC3-36DF-550F-8A4E-7C55E21E315E}" dt="2026-08-27T13:29:59.458" v="67" actId="2696"/>
        <pc:sldMasterMkLst>
          <pc:docMk/>
          <pc:sldMasterMk cId="106598722" sldId="2147483678"/>
        </pc:sldMasterMkLst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146114619" sldId="2147483679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1166344077" sldId="2147483709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3751036315" sldId="2147483718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1823204348" sldId="2147483727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653557155" sldId="2147483728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512453945" sldId="2147483729"/>
          </pc:sldLayoutMkLst>
        </pc:sldLayoutChg>
        <pc:sldLayoutChg chg="modSp del mod ord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188119968" sldId="2147483748"/>
          </pc:sldLayoutMkLst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188119968" sldId="2147483748"/>
              <ac:spMk id="2" creationId="{00000000-0000-0000-0000-000000000000}"/>
            </ac:spMkLst>
          </pc:spChg>
        </pc:sldLayoutChg>
        <pc:sldLayoutChg chg="modSp del mod ord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3451015691" sldId="2147483749"/>
          </pc:sldLayoutMkLst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3451015691" sldId="2147483749"/>
              <ac:spMk id="2" creationId="{00000000-0000-0000-0000-000000000000}"/>
            </ac:spMkLst>
          </pc:spChg>
        </pc:sldLayoutChg>
        <pc:sldLayoutChg chg="modSp del mod ord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2615518195" sldId="2147483750"/>
          </pc:sldLayoutMkLst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2615518195" sldId="2147483750"/>
              <ac:spMk id="2" creationId="{00000000-0000-0000-0000-000000000000}"/>
            </ac:spMkLst>
          </pc:spChg>
        </pc:sldLayoutChg>
        <pc:sldLayoutChg chg="modSp del mod ord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2100849372" sldId="2147483751"/>
          </pc:sldLayoutMkLst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2100849372" sldId="2147483751"/>
              <ac:spMk id="2" creationId="{00000000-0000-0000-0000-000000000000}"/>
            </ac:spMkLst>
          </pc:spChg>
        </pc:sldLayoutChg>
        <pc:sldLayoutChg chg="modSp del mod ord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6598722" sldId="2147483678"/>
            <pc:sldLayoutMk cId="2846597814" sldId="2147483774"/>
          </pc:sldLayoutMkLst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2846597814" sldId="2147483774"/>
              <ac:spMk id="2" creationId="{00000000-0000-0000-0000-000000000000}"/>
            </ac:spMkLst>
          </pc:spChg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2846597814" sldId="2147483774"/>
              <ac:spMk id="3" creationId="{00000000-0000-0000-0000-000000000000}"/>
            </ac:spMkLst>
          </pc:spChg>
          <pc:spChg chg="mod">
            <ac:chgData name="McKeown Wessler, Garrett" userId="ec056606-40a7-4414-9277-fb1acf8e7c2b" providerId="ADAL" clId="{5CF7BAC3-36DF-550F-8A4E-7C55E21E315E}" dt="2026-08-27T13:27:46.985" v="5"/>
            <ac:spMkLst>
              <pc:docMk/>
              <pc:sldMasterMk cId="106598722" sldId="2147483678"/>
              <pc:sldLayoutMk cId="2846597814" sldId="2147483774"/>
              <ac:spMk id="4" creationId="{00000000-0000-0000-0000-000000000000}"/>
            </ac:spMkLst>
          </pc:spChg>
        </pc:sldLayoutChg>
      </pc:sldMasterChg>
      <pc:sldMasterChg chg="delSp add del mod addSldLayout delSldLayout">
        <pc:chgData name="McKeown Wessler, Garrett" userId="ec056606-40a7-4414-9277-fb1acf8e7c2b" providerId="ADAL" clId="{5CF7BAC3-36DF-550F-8A4E-7C55E21E315E}" dt="2026-08-27T13:30:27.286" v="68" actId="478"/>
        <pc:sldMasterMkLst>
          <pc:docMk/>
          <pc:sldMasterMk cId="3766460309" sldId="2147483730"/>
        </pc:sldMasterMkLst>
        <pc:spChg chg="del">
          <ac:chgData name="McKeown Wessler, Garrett" userId="ec056606-40a7-4414-9277-fb1acf8e7c2b" providerId="ADAL" clId="{5CF7BAC3-36DF-550F-8A4E-7C55E21E315E}" dt="2026-08-27T13:30:27.286" v="68" actId="478"/>
          <ac:spMkLst>
            <pc:docMk/>
            <pc:sldMasterMk cId="3766460309" sldId="2147483730"/>
            <ac:spMk id="5" creationId="{E53E0CB1-86A1-DCC7-2935-18F80B5CD59E}"/>
          </ac:spMkLst>
        </pc:spChg>
        <pc:sldLayoutChg chg="add del">
          <pc:chgData name="McKeown Wessler, Garrett" userId="ec056606-40a7-4414-9277-fb1acf8e7c2b" providerId="ADAL" clId="{5CF7BAC3-36DF-550F-8A4E-7C55E21E315E}" dt="2026-08-27T13:27:41.952" v="4" actId="2696"/>
          <pc:sldLayoutMkLst>
            <pc:docMk/>
            <pc:sldMasterMk cId="3766460309" sldId="2147483730"/>
            <pc:sldLayoutMk cId="462635007" sldId="2147483731"/>
          </pc:sldLayoutMkLst>
        </pc:sldLayoutChg>
      </pc:sldMasterChg>
      <pc:sldMasterChg chg="add del addSldLayout delSldLayout">
        <pc:chgData name="McKeown Wessler, Garrett" userId="ec056606-40a7-4414-9277-fb1acf8e7c2b" providerId="ADAL" clId="{5CF7BAC3-36DF-550F-8A4E-7C55E21E315E}" dt="2026-08-27T13:29:59.458" v="67" actId="2696"/>
        <pc:sldMasterMkLst>
          <pc:docMk/>
          <pc:sldMasterMk cId="3685615460" sldId="2147483737"/>
        </pc:sldMasterMkLst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3685615460" sldId="2147483737"/>
            <pc:sldLayoutMk cId="165049589" sldId="2147483738"/>
          </pc:sldLayoutMkLst>
        </pc:sldLayoutChg>
      </pc:sldMasterChg>
      <pc:sldMasterChg chg="add del addSldLayout delSldLayout">
        <pc:chgData name="McKeown Wessler, Garrett" userId="ec056606-40a7-4414-9277-fb1acf8e7c2b" providerId="ADAL" clId="{5CF7BAC3-36DF-550F-8A4E-7C55E21E315E}" dt="2026-08-27T13:29:59.458" v="67" actId="2696"/>
        <pc:sldMasterMkLst>
          <pc:docMk/>
          <pc:sldMasterMk cId="4190311092" sldId="2147483741"/>
        </pc:sldMasterMkLst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4190311092" sldId="2147483741"/>
            <pc:sldLayoutMk cId="2841851100" sldId="2147483742"/>
          </pc:sldLayoutMkLst>
        </pc:sldLayoutChg>
      </pc:sldMasterChg>
      <pc:sldMasterChg chg="add del addSldLayout delSldLayout">
        <pc:chgData name="McKeown Wessler, Garrett" userId="ec056606-40a7-4414-9277-fb1acf8e7c2b" providerId="ADAL" clId="{5CF7BAC3-36DF-550F-8A4E-7C55E21E315E}" dt="2026-08-27T13:29:59.458" v="67" actId="2696"/>
        <pc:sldMasterMkLst>
          <pc:docMk/>
          <pc:sldMasterMk cId="3300718418" sldId="2147483743"/>
        </pc:sldMasterMkLst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3300718418" sldId="2147483743"/>
            <pc:sldLayoutMk cId="458486069" sldId="2147483744"/>
          </pc:sldLayoutMkLst>
        </pc:sldLayoutChg>
      </pc:sldMasterChg>
      <pc:sldMasterChg chg="add del addSldLayout delSldLayout">
        <pc:chgData name="McKeown Wessler, Garrett" userId="ec056606-40a7-4414-9277-fb1acf8e7c2b" providerId="ADAL" clId="{5CF7BAC3-36DF-550F-8A4E-7C55E21E315E}" dt="2026-08-27T13:29:59.458" v="67" actId="2696"/>
        <pc:sldMasterMkLst>
          <pc:docMk/>
          <pc:sldMasterMk cId="2414764021" sldId="2147483745"/>
        </pc:sldMasterMkLst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2414764021" sldId="2147483745"/>
            <pc:sldLayoutMk cId="261335498" sldId="2147483746"/>
          </pc:sldLayoutMkLst>
        </pc:sldLayoutChg>
      </pc:sldMasterChg>
      <pc:sldMasterChg chg="add del addSldLayout delSldLayout sldLayoutOrd">
        <pc:chgData name="McKeown Wessler, Garrett" userId="ec056606-40a7-4414-9277-fb1acf8e7c2b" providerId="ADAL" clId="{5CF7BAC3-36DF-550F-8A4E-7C55E21E315E}" dt="2026-08-27T13:27:46.992" v="6"/>
        <pc:sldMasterMkLst>
          <pc:docMk/>
          <pc:sldMasterMk cId="2959419003" sldId="2147483747"/>
        </pc:sldMasterMkLst>
        <pc:sldLayoutChg chg="add del">
          <pc:chgData name="McKeown Wessler, Garrett" userId="ec056606-40a7-4414-9277-fb1acf8e7c2b" providerId="ADAL" clId="{5CF7BAC3-36DF-550F-8A4E-7C55E21E315E}" dt="2026-08-27T13:27:41.952" v="4" actId="2696"/>
          <pc:sldLayoutMkLst>
            <pc:docMk/>
            <pc:sldMasterMk cId="106598722" sldId="2147483678"/>
            <pc:sldLayoutMk cId="188119968" sldId="2147483748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7:41.952" v="4" actId="2696"/>
          <pc:sldLayoutMkLst>
            <pc:docMk/>
            <pc:sldMasterMk cId="106598722" sldId="2147483678"/>
            <pc:sldLayoutMk cId="3451015691" sldId="2147483749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7:41.952" v="4" actId="2696"/>
          <pc:sldLayoutMkLst>
            <pc:docMk/>
            <pc:sldMasterMk cId="106598722" sldId="2147483678"/>
            <pc:sldLayoutMk cId="2615518195" sldId="2147483750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7:41.952" v="4" actId="2696"/>
          <pc:sldLayoutMkLst>
            <pc:docMk/>
            <pc:sldMasterMk cId="106598722" sldId="2147483678"/>
            <pc:sldLayoutMk cId="2100849372" sldId="2147483751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7:41.952" v="4" actId="2696"/>
          <pc:sldLayoutMkLst>
            <pc:docMk/>
            <pc:sldMasterMk cId="106598722" sldId="2147483678"/>
            <pc:sldLayoutMk cId="2846597814" sldId="2147483774"/>
          </pc:sldLayoutMkLst>
        </pc:sldLayoutChg>
      </pc:sldMasterChg>
      <pc:sldMasterChg chg="add del addSldLayout delSldLayout">
        <pc:chgData name="McKeown Wessler, Garrett" userId="ec056606-40a7-4414-9277-fb1acf8e7c2b" providerId="ADAL" clId="{5CF7BAC3-36DF-550F-8A4E-7C55E21E315E}" dt="2026-08-27T13:29:59.458" v="67" actId="2696"/>
        <pc:sldMasterMkLst>
          <pc:docMk/>
          <pc:sldMasterMk cId="1079236263" sldId="2147483754"/>
        </pc:sldMasterMkLst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402980772" sldId="2147483755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2436978168" sldId="2147483756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1638301820" sldId="2147483757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369144751" sldId="2147483758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2827238636" sldId="2147483759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810119762" sldId="2147483760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4032424471" sldId="2147483761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1462339513" sldId="2147483762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983223668" sldId="2147483763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551120353" sldId="2147483764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683772682" sldId="2147483765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488918869" sldId="2147483766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55644740" sldId="2147483767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436660789" sldId="2147483768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3759385285" sldId="2147483769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1415664134" sldId="2147483770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2897246913" sldId="2147483771"/>
          </pc:sldLayoutMkLst>
        </pc:sldLayoutChg>
        <pc:sldLayoutChg chg="add del">
          <pc:chgData name="McKeown Wessler, Garrett" userId="ec056606-40a7-4414-9277-fb1acf8e7c2b" providerId="ADAL" clId="{5CF7BAC3-36DF-550F-8A4E-7C55E21E315E}" dt="2026-08-27T13:29:59.458" v="67" actId="2696"/>
          <pc:sldLayoutMkLst>
            <pc:docMk/>
            <pc:sldMasterMk cId="1079236263" sldId="2147483754"/>
            <pc:sldLayoutMk cId="2434110610" sldId="21474837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AF02C-061E-4D49-9175-9C5B1F8E1C99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37BE0-566F-4093-A4B3-E5EB14058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C18F52-CDB1-7F90-98EB-6E37D31D8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08856" y="6319263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10/16/2024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D567E06-1471-A54A-56B2-B883E0F85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6779" y="6318884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66EA62-41C5-4F9A-A915-5B0BC739C9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3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C18F52-CDB1-7F90-98EB-6E37D31D8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08856" y="6319263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10/16/2024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D567E06-1471-A54A-56B2-B883E0F85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6779" y="6318884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66EA62-41C5-4F9A-A915-5B0BC739C9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4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C18F52-CDB1-7F90-98EB-6E37D31D8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08856" y="6319263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10/16/2024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D567E06-1471-A54A-56B2-B883E0F85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6779" y="6318884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66EA62-41C5-4F9A-A915-5B0BC739C9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5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0D091C1-64F4-1932-8AB2-7D7946144625}"/>
              </a:ext>
            </a:extLst>
          </p:cNvPr>
          <p:cNvSpPr/>
          <p:nvPr userDrawn="1"/>
        </p:nvSpPr>
        <p:spPr>
          <a:xfrm>
            <a:off x="0" y="6179569"/>
            <a:ext cx="12192000" cy="695704"/>
          </a:xfrm>
          <a:prstGeom prst="rect">
            <a:avLst/>
          </a:prstGeom>
          <a:solidFill>
            <a:srgbClr val="00824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08856" y="6319263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10/16/2024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86779" y="6318884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66EA62-41C5-4F9A-A915-5B0BC739C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8A50B7-C368-241F-29D4-70CB9944A724}"/>
              </a:ext>
            </a:extLst>
          </p:cNvPr>
          <p:cNvSpPr txBox="1">
            <a:spLocks/>
          </p:cNvSpPr>
          <p:nvPr userDrawn="1"/>
        </p:nvSpPr>
        <p:spPr>
          <a:xfrm>
            <a:off x="379411" y="1206375"/>
            <a:ext cx="10018713" cy="6957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none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/>
          </a:p>
        </p:txBody>
      </p:sp>
      <p:pic>
        <p:nvPicPr>
          <p:cNvPr id="8" name="Picture 7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F4B4C900-3D13-F64F-FFFB-EFB93FB855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45514" cy="993775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F47017F-1F8C-9B23-FC9E-E1D5AF8B7F35}"/>
              </a:ext>
            </a:extLst>
          </p:cNvPr>
          <p:cNvCxnSpPr/>
          <p:nvPr userDrawn="1"/>
        </p:nvCxnSpPr>
        <p:spPr>
          <a:xfrm>
            <a:off x="2655769" y="6327395"/>
            <a:ext cx="0" cy="4000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092387D-7BDB-CE2D-B500-B651696DB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" y="6279363"/>
            <a:ext cx="2590820" cy="4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6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cap="none">
          <a:ln w="3175" cmpd="sng">
            <a:noFill/>
          </a:ln>
          <a:solidFill>
            <a:schemeClr val="accent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0D091C1-64F4-1932-8AB2-7D7946144625}"/>
              </a:ext>
            </a:extLst>
          </p:cNvPr>
          <p:cNvSpPr/>
          <p:nvPr userDrawn="1"/>
        </p:nvSpPr>
        <p:spPr>
          <a:xfrm>
            <a:off x="0" y="6179569"/>
            <a:ext cx="12192000" cy="695704"/>
          </a:xfrm>
          <a:prstGeom prst="rect">
            <a:avLst/>
          </a:prstGeom>
          <a:solidFill>
            <a:srgbClr val="00824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08856" y="6319263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10/16/2024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86779" y="6318884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66EA62-41C5-4F9A-A915-5B0BC739C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E53E0CB1-86A1-DCC7-2935-18F80B5CD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rgbClr val="008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8A50B7-C368-241F-29D4-70CB9944A724}"/>
              </a:ext>
            </a:extLst>
          </p:cNvPr>
          <p:cNvSpPr txBox="1">
            <a:spLocks/>
          </p:cNvSpPr>
          <p:nvPr userDrawn="1"/>
        </p:nvSpPr>
        <p:spPr>
          <a:xfrm>
            <a:off x="379411" y="1206375"/>
            <a:ext cx="10018713" cy="6957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none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/>
              <a:t>Background</a:t>
            </a:r>
          </a:p>
        </p:txBody>
      </p:sp>
      <p:pic>
        <p:nvPicPr>
          <p:cNvPr id="8" name="Picture 7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7D285DAD-8F8F-3810-983F-F304DF9862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45514" cy="993775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DE39718-8AEA-AEE1-44DB-739F89B8F076}"/>
              </a:ext>
            </a:extLst>
          </p:cNvPr>
          <p:cNvCxnSpPr/>
          <p:nvPr userDrawn="1"/>
        </p:nvCxnSpPr>
        <p:spPr>
          <a:xfrm>
            <a:off x="2655769" y="6327395"/>
            <a:ext cx="0" cy="4000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C8AFFA9B-457D-B038-54B9-F14636B798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" y="6279363"/>
            <a:ext cx="2590820" cy="4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cap="none">
          <a:ln w="3175" cmpd="sng">
            <a:noFill/>
          </a:ln>
          <a:solidFill>
            <a:schemeClr val="accent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0D091C1-64F4-1932-8AB2-7D7946144625}"/>
              </a:ext>
            </a:extLst>
          </p:cNvPr>
          <p:cNvSpPr/>
          <p:nvPr userDrawn="1"/>
        </p:nvSpPr>
        <p:spPr>
          <a:xfrm>
            <a:off x="0" y="6179569"/>
            <a:ext cx="12192000" cy="695704"/>
          </a:xfrm>
          <a:prstGeom prst="rect">
            <a:avLst/>
          </a:prstGeom>
          <a:solidFill>
            <a:srgbClr val="00824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08856" y="6319263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10/16/2024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86779" y="6318884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66EA62-41C5-4F9A-A915-5B0BC739C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E53E0CB1-86A1-DCC7-2935-18F80B5CD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rgbClr val="008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8A50B7-C368-241F-29D4-70CB9944A724}"/>
              </a:ext>
            </a:extLst>
          </p:cNvPr>
          <p:cNvSpPr txBox="1">
            <a:spLocks/>
          </p:cNvSpPr>
          <p:nvPr userDrawn="1"/>
        </p:nvSpPr>
        <p:spPr>
          <a:xfrm>
            <a:off x="379411" y="1206375"/>
            <a:ext cx="10018713" cy="6957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none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/>
              <a:t>Background</a:t>
            </a:r>
          </a:p>
        </p:txBody>
      </p:sp>
      <p:pic>
        <p:nvPicPr>
          <p:cNvPr id="8" name="Picture 7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7D285DAD-8F8F-3810-983F-F304DF9862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45514" cy="993775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720E1DA-9897-428D-7E18-4F86A6342B14}"/>
              </a:ext>
            </a:extLst>
          </p:cNvPr>
          <p:cNvCxnSpPr/>
          <p:nvPr userDrawn="1"/>
        </p:nvCxnSpPr>
        <p:spPr>
          <a:xfrm>
            <a:off x="2655769" y="6327395"/>
            <a:ext cx="0" cy="4000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E3B89FE-E73C-3A09-A9F1-0B80E9FD9A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" y="6279363"/>
            <a:ext cx="2590820" cy="4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8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cap="none">
          <a:ln w="3175" cmpd="sng">
            <a:noFill/>
          </a:ln>
          <a:solidFill>
            <a:schemeClr val="accent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2C1DCF-5AAE-FE9B-1703-EB50144470FE}"/>
              </a:ext>
            </a:extLst>
          </p:cNvPr>
          <p:cNvSpPr/>
          <p:nvPr/>
        </p:nvSpPr>
        <p:spPr>
          <a:xfrm>
            <a:off x="131764" y="3398527"/>
            <a:ext cx="5232648" cy="262405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FCE995-B507-843E-3858-4A5CAFC25CED}"/>
              </a:ext>
            </a:extLst>
          </p:cNvPr>
          <p:cNvSpPr txBox="1">
            <a:spLocks/>
          </p:cNvSpPr>
          <p:nvPr/>
        </p:nvSpPr>
        <p:spPr>
          <a:xfrm>
            <a:off x="-154711" y="193378"/>
            <a:ext cx="11537952" cy="5746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none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sz="2800" dirty="0">
                <a:solidFill>
                  <a:srgbClr val="008245"/>
                </a:solidFill>
              </a:rPr>
              <a:t>Title</a:t>
            </a:r>
            <a:br>
              <a:rPr lang="en-US" sz="2800" dirty="0"/>
            </a:br>
            <a:r>
              <a:rPr lang="en-US" sz="1800" cap="all" dirty="0">
                <a:solidFill>
                  <a:schemeClr val="tx1"/>
                </a:solidFill>
              </a:rPr>
              <a:t>PI Name / Organization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F1374FB-D61A-D5E2-3F5D-B6AF32022B53}"/>
              </a:ext>
            </a:extLst>
          </p:cNvPr>
          <p:cNvSpPr txBox="1">
            <a:spLocks/>
          </p:cNvSpPr>
          <p:nvPr/>
        </p:nvSpPr>
        <p:spPr>
          <a:xfrm>
            <a:off x="4800599" y="6278974"/>
            <a:ext cx="6384925" cy="476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i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Insert one sentence summarizing the main idea(s) of the proposed project. 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E450BF88-06F0-06A8-7501-E789BBDE0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994" y="4234084"/>
            <a:ext cx="182086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 picture or chart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summarizing key project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milestones and outcomes.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DD05B34D-4B56-E745-2F7A-18EE0E67E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4" y="1398989"/>
            <a:ext cx="5232648" cy="18518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 one-paragraph summary of the project goals, key idea/takeaway, approach to improve over the baseline, and topline community benefits. 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C19E6A6-E7B0-B0EF-E692-533DA3FB7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4" y="1060059"/>
            <a:ext cx="439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Project Summary</a:t>
            </a:r>
          </a:p>
        </p:txBody>
      </p:sp>
      <p:sp>
        <p:nvSpPr>
          <p:cNvPr id="15" name="Line 4">
            <a:extLst>
              <a:ext uri="{FF2B5EF4-FFF2-40B4-BE49-F238E27FC236}">
                <a16:creationId xmlns:a16="http://schemas.microsoft.com/office/drawing/2014/main" id="{683DB2DB-FED1-EEFE-D48A-5A3468EB2B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14265" y="1060059"/>
            <a:ext cx="17462" cy="5030787"/>
          </a:xfrm>
          <a:prstGeom prst="line">
            <a:avLst/>
          </a:prstGeom>
          <a:noFill/>
          <a:ln w="28575">
            <a:solidFill>
              <a:schemeClr val="bg2">
                <a:alpha val="38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6A11CD30-38E9-94B7-F96F-1E9A4E757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564" y="4577885"/>
            <a:ext cx="2268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Project Impact</a:t>
            </a: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B18AA4A5-3BD8-2611-68B2-926726276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880" y="4923379"/>
            <a:ext cx="5751620" cy="10769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Insert a description (text and/or graphic) of current market conditions and describe the impact of the project, including what key metrics will be used to evaluate it.</a:t>
            </a: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889A7686-CFEA-1132-1E78-32CB9E5C2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192" y="2372848"/>
            <a:ext cx="22685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and Timeline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EB1BD62E-F207-91CC-76CB-28F790B96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192" y="1072952"/>
            <a:ext cx="3276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Personnel/Organizations </a:t>
            </a: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579570DD-4AEB-50BD-DDB4-F74DF4641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880" y="1394606"/>
            <a:ext cx="5751621" cy="97824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all project partners: principal investigator, senior/key personnel and their organizations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107F4115-42DF-03B2-4C35-C5CAD2844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511366"/>
              </p:ext>
            </p:extLst>
          </p:nvPr>
        </p:nvGraphicFramePr>
        <p:xfrm>
          <a:off x="5995879" y="3064074"/>
          <a:ext cx="5751621" cy="151280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838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3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25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Key Milestones &amp; Deliverables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9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Year 1:       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Insert key milestones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and deliverables for each year as appropriate.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Year 2: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Year 3:</a:t>
                      </a:r>
                    </a:p>
                  </a:txBody>
                  <a:tcPr marT="45698" marB="4569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844427"/>
                  </a:ext>
                </a:extLst>
              </a:tr>
            </a:tbl>
          </a:graphicData>
        </a:graphic>
      </p:graphicFrame>
      <p:sp>
        <p:nvSpPr>
          <p:cNvPr id="22" name="Text Box 6">
            <a:extLst>
              <a:ext uri="{FF2B5EF4-FFF2-40B4-BE49-F238E27FC236}">
                <a16:creationId xmlns:a16="http://schemas.microsoft.com/office/drawing/2014/main" id="{6B3982B4-0DE8-71E6-FCB5-554036800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880" y="2680768"/>
            <a:ext cx="5751621" cy="2365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139825" algn="l"/>
              </a:tabLst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139825" algn="l"/>
              </a:tabLst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139825" algn="l"/>
              </a:tabLst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1398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1398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398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398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398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398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  <a:cs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funds: $	      Cost-share: $ 	Total: $</a:t>
            </a:r>
          </a:p>
        </p:txBody>
      </p:sp>
      <p:sp>
        <p:nvSpPr>
          <p:cNvPr id="23" name="Text Box 22">
            <a:extLst>
              <a:ext uri="{FF2B5EF4-FFF2-40B4-BE49-F238E27FC236}">
                <a16:creationId xmlns:a16="http://schemas.microsoft.com/office/drawing/2014/main" id="{BD4F7F7B-0890-DD77-F6B2-FEB750BE7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5305" y="25565"/>
            <a:ext cx="3108410" cy="26161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control number: ####</a:t>
            </a:r>
          </a:p>
        </p:txBody>
      </p:sp>
    </p:spTree>
    <p:extLst>
      <p:ext uri="{BB962C8B-B14F-4D97-AF65-F5344CB8AC3E}">
        <p14:creationId xmlns:p14="http://schemas.microsoft.com/office/powerpoint/2010/main" val="496818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 Content">
  <a:themeElements>
    <a:clrScheme name="Custom 8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008245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008245"/>
      </a:hlink>
      <a:folHlink>
        <a:srgbClr val="00824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Chart06_16x9.potx" id="{3C4BC011-9EDC-4DFB-8A68-37DEDDFE6C2B}" vid="{D35E8C47-702A-41D1-BDB4-1DA9434A1E66}"/>
    </a:ext>
  </a:extLst>
</a:theme>
</file>

<file path=ppt/theme/theme2.xml><?xml version="1.0" encoding="utf-8"?>
<a:theme xmlns:a="http://schemas.openxmlformats.org/drawingml/2006/main" name="1_Overview">
  <a:themeElements>
    <a:clrScheme name="Custom 8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008245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008245"/>
      </a:hlink>
      <a:folHlink>
        <a:srgbClr val="00824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Chart06_16x9.potx" id="{3C4BC011-9EDC-4DFB-8A68-37DEDDFE6C2B}" vid="{D35E8C47-702A-41D1-BDB4-1DA9434A1E66}"/>
    </a:ext>
  </a:extLst>
</a:theme>
</file>

<file path=ppt/theme/theme3.xml><?xml version="1.0" encoding="utf-8"?>
<a:theme xmlns:a="http://schemas.openxmlformats.org/drawingml/2006/main" name="Background">
  <a:themeElements>
    <a:clrScheme name="Custom 8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008245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008245"/>
      </a:hlink>
      <a:folHlink>
        <a:srgbClr val="00824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Chart06_16x9.potx" id="{3C4BC011-9EDC-4DFB-8A68-37DEDDFE6C2B}" vid="{D35E8C47-702A-41D1-BDB4-1DA9434A1E6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C394FB3A82284584F40CF837C15AC5" ma:contentTypeVersion="3" ma:contentTypeDescription="Create a new document." ma:contentTypeScope="" ma:versionID="ca7dcc5db17a648c392053a086b401fd">
  <xsd:schema xmlns:xsd="http://www.w3.org/2001/XMLSchema" xmlns:xs="http://www.w3.org/2001/XMLSchema" xmlns:p="http://schemas.microsoft.com/office/2006/metadata/properties" xmlns:ns2="455609f2-7f43-4dbc-98a2-d742d02f6f2a" targetNamespace="http://schemas.microsoft.com/office/2006/metadata/properties" ma:root="true" ma:fieldsID="8672d649e9ce985722ecc7cbd7ea0856" ns2:_="">
    <xsd:import namespace="455609f2-7f43-4dbc-98a2-d742d02f6f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609f2-7f43-4dbc-98a2-d742d02f6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4CEFD2-5349-4D55-BB33-D6B3C4AB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CCCEA7-1327-49DD-AC35-4264F7CCB5D7}">
  <ds:schemaRefs>
    <ds:schemaRef ds:uri="http://purl.org/dc/dcmitype/"/>
    <ds:schemaRef ds:uri="http://schemas.openxmlformats.org/package/2006/metadata/core-properties"/>
    <ds:schemaRef ds:uri="86a3c494-9765-4a4d-b83a-169395f192f6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c8a31af9-8f46-4bfc-8858-c0f3cbddae02"/>
  </ds:schemaRefs>
</ds:datastoreItem>
</file>

<file path=customXml/itemProps3.xml><?xml version="1.0" encoding="utf-8"?>
<ds:datastoreItem xmlns:ds="http://schemas.openxmlformats.org/officeDocument/2006/customXml" ds:itemID="{1ECFD8B9-5512-46B8-8F13-743F926FD013}"/>
</file>

<file path=docProps/app.xml><?xml version="1.0" encoding="utf-8"?>
<Properties xmlns="http://schemas.openxmlformats.org/officeDocument/2006/extended-properties" xmlns:vt="http://schemas.openxmlformats.org/officeDocument/2006/docPropsVTypes">
  <Template>Organizational chart (gray, green, widescreen)</Template>
  <TotalTime>24</TotalTime>
  <Words>160</Words>
  <Application>Microsoft Macintosh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Avenir Next LT Pro</vt:lpstr>
      <vt:lpstr>Calibri</vt:lpstr>
      <vt:lpstr>Blank Content</vt:lpstr>
      <vt:lpstr>1_Overview</vt:lpstr>
      <vt:lpstr>Background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</dc:title>
  <dc:creator>Pfeiffer, Kyra</dc:creator>
  <cp:lastModifiedBy>McKeown Wessler, Garrett</cp:lastModifiedBy>
  <cp:revision>51</cp:revision>
  <dcterms:created xsi:type="dcterms:W3CDTF">2024-09-17T15:23:27Z</dcterms:created>
  <dcterms:modified xsi:type="dcterms:W3CDTF">2026-08-27T13:36:08Z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0x010100AFC394FB3A82284584F40CF837C15AC5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  <property fmtid="{D5CDD505-2E9C-101B-9397-08002B2CF9AE}" pid="8" name="MediaServiceImageTags">
    <vt:lpwstr/>
  </property>
  <property fmtid="{D5CDD505-2E9C-101B-9397-08002B2CF9AE}" pid="9" name="Order">
    <vt:r8>4400</vt:r8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  <property fmtid="{D5CDD505-2E9C-101B-9397-08002B2CF9AE}" pid="16" name="DOE_LifecycleState">
    <vt:lpwstr>1;#Draft|44aca65a-a2b8-4064-ac99-6d3b27b9c145</vt:lpwstr>
  </property>
  <property fmtid="{D5CDD505-2E9C-101B-9397-08002B2CF9AE}" pid="17" name="DOE_ProjectStatus">
    <vt:lpwstr/>
  </property>
  <property fmtid="{D5CDD505-2E9C-101B-9397-08002B2CF9AE}" pid="18" name="DOE_OwningOrg">
    <vt:lpwstr>4;#Indian Energy Policy and Programs|95ecff3f-5bbb-425e-b182-ef35477cf3bc</vt:lpwstr>
  </property>
  <property fmtid="{D5CDD505-2E9C-101B-9397-08002B2CF9AE}" pid="19" name="DOE_RecordsDispositionSchedule">
    <vt:lpwstr>5;#Administrative Records maintained in any agency office MODIFIED (GRS 5_1_010)|96565e10-a5ef-4d97-a34f-2be559b2afc5</vt:lpwstr>
  </property>
</Properties>
</file>